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Montserrat"/>
      <p:regular r:id="rId12"/>
      <p:bold r:id="rId13"/>
      <p:italic r:id="rId14"/>
      <p:boldItalic r:id="rId15"/>
    </p:embeddedFont>
    <p:embeddedFont>
      <p:font typeface="Roboto Light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7" Type="http://schemas.openxmlformats.org/officeDocument/2006/relationships/font" Target="fonts/RobotoLight-bold.fntdata"/><Relationship Id="rId16" Type="http://schemas.openxmlformats.org/officeDocument/2006/relationships/font" Target="fonts/RobotoLight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Light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Light-italic.fntdata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2265d28bb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2265d28bb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9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image" Target="../media/image2.png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8158" l="9949" r="15745" t="16073"/>
          <a:stretch/>
        </p:blipFill>
        <p:spPr>
          <a:xfrm>
            <a:off x="-64937" y="-253075"/>
            <a:ext cx="9273877" cy="564964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6424875" y="464950"/>
            <a:ext cx="1688100" cy="375900"/>
          </a:xfrm>
          <a:prstGeom prst="rect">
            <a:avLst/>
          </a:prstGeom>
          <a:solidFill>
            <a:srgbClr val="E952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7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SAVE THE DATE</a:t>
            </a:r>
            <a:endParaRPr/>
          </a:p>
        </p:txBody>
      </p:sp>
      <p:pic>
        <p:nvPicPr>
          <p:cNvPr id="56" name="Google Shape;56;p13" title=" 25e-SFAR_Logo_sans_fon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753" y="534600"/>
            <a:ext cx="2653727" cy="24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173000" y="915600"/>
            <a:ext cx="4207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8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SAMEDI </a:t>
            </a:r>
            <a:r>
              <a:rPr b="1" lang="fr" sz="30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29 MARS</a:t>
            </a:r>
            <a:r>
              <a:rPr b="1" lang="fr" sz="27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fr" sz="28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2025</a:t>
            </a:r>
            <a:endParaRPr b="1" sz="3100" u="sng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1025238" y="3617775"/>
            <a:ext cx="630900" cy="557100"/>
          </a:xfrm>
          <a:prstGeom prst="wedgeEllipseCallout">
            <a:avLst>
              <a:gd fmla="val -20833" name="adj1"/>
              <a:gd fmla="val 62500" name="adj2"/>
            </a:avLst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3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b="1" sz="3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564888" y="4268525"/>
            <a:ext cx="1551600" cy="4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Interactivité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970738" y="4268525"/>
            <a:ext cx="1551600" cy="4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Replay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Google Shape;61;p13"/>
          <p:cNvSpPr/>
          <p:nvPr/>
        </p:nvSpPr>
        <p:spPr>
          <a:xfrm>
            <a:off x="2431088" y="3617775"/>
            <a:ext cx="630900" cy="557100"/>
          </a:xfrm>
          <a:prstGeom prst="wedgeEllipseCallout">
            <a:avLst>
              <a:gd fmla="val 23954" name="adj1"/>
              <a:gd fmla="val 43753" name="adj2"/>
            </a:avLst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Google Shape;62;p13"/>
          <p:cNvSpPr/>
          <p:nvPr/>
        </p:nvSpPr>
        <p:spPr>
          <a:xfrm rot="5400000">
            <a:off x="2656213" y="3792825"/>
            <a:ext cx="236700" cy="207000"/>
          </a:xfrm>
          <a:prstGeom prst="triangle">
            <a:avLst>
              <a:gd fmla="val 50000" name="adj"/>
            </a:avLst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4221325" y="1601600"/>
            <a:ext cx="3872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➔"/>
            </a:pP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Actualisations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➔"/>
            </a:pP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Démonstrations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➔"/>
            </a:pP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essions pro/con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➔"/>
            </a:pP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Physiologie appliquée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Char char="➔"/>
            </a:pPr>
            <a:r>
              <a:rPr lang="fr"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Cas cliniques commentés </a:t>
            </a:r>
            <a:endParaRPr sz="2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Google Shape;64;p13"/>
          <p:cNvSpPr/>
          <p:nvPr/>
        </p:nvSpPr>
        <p:spPr>
          <a:xfrm>
            <a:off x="4221325" y="467200"/>
            <a:ext cx="1997400" cy="371400"/>
          </a:xfrm>
          <a:prstGeom prst="rect">
            <a:avLst/>
          </a:prstGeom>
          <a:solidFill>
            <a:srgbClr val="46B9B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7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CONGRÈS DIGITAL</a:t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4507800" y="3846725"/>
            <a:ext cx="3872700" cy="9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Inscriptions et programme disponible sur </a:t>
            </a:r>
            <a:r>
              <a:rPr b="1" lang="fr" sz="22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e-sfar.fr</a:t>
            </a:r>
            <a:endParaRPr b="1" sz="2200" u="sng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/>
          </a:blip>
          <a:srcRect b="18158" l="9949" r="15745" t="16073"/>
          <a:stretch/>
        </p:blipFill>
        <p:spPr>
          <a:xfrm>
            <a:off x="-64937" y="-253075"/>
            <a:ext cx="9273877" cy="5649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 title=" 25e-SFAR_Logo_sans_fon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753" y="534600"/>
            <a:ext cx="2653727" cy="24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173000" y="915600"/>
            <a:ext cx="4207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8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SAMEDI </a:t>
            </a:r>
            <a:r>
              <a:rPr b="1" lang="fr" sz="30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29 MARS</a:t>
            </a:r>
            <a:r>
              <a:rPr b="1" lang="fr" sz="27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fr" sz="28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2025</a:t>
            </a:r>
            <a:endParaRPr b="1" sz="3100" u="sng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4071900" y="2049400"/>
            <a:ext cx="4409700" cy="7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N’attendez pas pour mettre à jour </a:t>
            </a:r>
            <a:endParaRPr i="1"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vos connaissances!</a:t>
            </a:r>
            <a:endParaRPr i="1" sz="16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7058888" y="3679899"/>
            <a:ext cx="851100" cy="7974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75271" y="3874574"/>
            <a:ext cx="418356" cy="4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6329288" y="4591001"/>
            <a:ext cx="23103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DOULEUR / ALR</a:t>
            </a:r>
            <a:endParaRPr b="1"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5662540" y="3696249"/>
            <a:ext cx="796800" cy="7647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25779" y="3843426"/>
            <a:ext cx="470339" cy="47034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4973000" y="3121900"/>
            <a:ext cx="21759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OBSTÉTRIQUE</a:t>
            </a:r>
            <a:endParaRPr b="1"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2869845" y="3696249"/>
            <a:ext cx="796800" cy="7647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48658" y="3859006"/>
            <a:ext cx="439181" cy="43918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2373488" y="3122038"/>
            <a:ext cx="17895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PÉDIATRIE</a:t>
            </a:r>
            <a:endParaRPr b="1"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1473498" y="3695949"/>
            <a:ext cx="796800" cy="7653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36716" y="3843426"/>
            <a:ext cx="470339" cy="47034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/>
          <p:nvPr/>
        </p:nvSpPr>
        <p:spPr>
          <a:xfrm>
            <a:off x="716738" y="4590859"/>
            <a:ext cx="23103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ANESTHÉSIE</a:t>
            </a:r>
            <a:endParaRPr b="1"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4266193" y="3695949"/>
            <a:ext cx="796800" cy="765300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29440" y="3843438"/>
            <a:ext cx="470317" cy="470322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/>
          <p:nvPr/>
        </p:nvSpPr>
        <p:spPr>
          <a:xfrm>
            <a:off x="3642727" y="4591009"/>
            <a:ext cx="20709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RÉANIMATION</a:t>
            </a:r>
            <a:endParaRPr b="1" sz="20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4163000" y="1600588"/>
            <a:ext cx="4409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 actus ｜12 forums ｜ 6 live démo</a:t>
            </a:r>
            <a:endParaRPr sz="1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6424875" y="464950"/>
            <a:ext cx="1688100" cy="375900"/>
          </a:xfrm>
          <a:prstGeom prst="rect">
            <a:avLst/>
          </a:prstGeom>
          <a:solidFill>
            <a:srgbClr val="E952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7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SAVE THE DATE</a:t>
            </a:r>
            <a:endParaRPr/>
          </a:p>
        </p:txBody>
      </p:sp>
      <p:sp>
        <p:nvSpPr>
          <p:cNvPr id="91" name="Google Shape;91;p14"/>
          <p:cNvSpPr/>
          <p:nvPr/>
        </p:nvSpPr>
        <p:spPr>
          <a:xfrm>
            <a:off x="4221325" y="467200"/>
            <a:ext cx="1997400" cy="371400"/>
          </a:xfrm>
          <a:prstGeom prst="rect">
            <a:avLst/>
          </a:prstGeom>
          <a:solidFill>
            <a:srgbClr val="46B9B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7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CONGRÈS DIGITAL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